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FFE64"/>
    <a:srgbClr val="FF3CC1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20" d="100"/>
          <a:sy n="120" d="100"/>
        </p:scale>
        <p:origin x="-2120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80A3-C997-D149-A008-5BE464E8FE8C}" type="datetimeFigureOut">
              <a:rPr lang="en-US" smtClean="0"/>
              <a:pPr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3538-B99F-264C-8CA3-C4D802B12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80A3-C997-D149-A008-5BE464E8FE8C}" type="datetimeFigureOut">
              <a:rPr lang="en-US" smtClean="0"/>
              <a:pPr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3538-B99F-264C-8CA3-C4D802B12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80A3-C997-D149-A008-5BE464E8FE8C}" type="datetimeFigureOut">
              <a:rPr lang="en-US" smtClean="0"/>
              <a:pPr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3538-B99F-264C-8CA3-C4D802B12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80A3-C997-D149-A008-5BE464E8FE8C}" type="datetimeFigureOut">
              <a:rPr lang="en-US" smtClean="0"/>
              <a:pPr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3538-B99F-264C-8CA3-C4D802B12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80A3-C997-D149-A008-5BE464E8FE8C}" type="datetimeFigureOut">
              <a:rPr lang="en-US" smtClean="0"/>
              <a:pPr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3538-B99F-264C-8CA3-C4D802B12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80A3-C997-D149-A008-5BE464E8FE8C}" type="datetimeFigureOut">
              <a:rPr lang="en-US" smtClean="0"/>
              <a:pPr/>
              <a:t>8/19/18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3538-B99F-264C-8CA3-C4D802B12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80A3-C997-D149-A008-5BE464E8FE8C}" type="datetimeFigureOut">
              <a:rPr lang="en-US" smtClean="0"/>
              <a:pPr/>
              <a:t>8/19/18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3538-B99F-264C-8CA3-C4D802B12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80A3-C997-D149-A008-5BE464E8FE8C}" type="datetimeFigureOut">
              <a:rPr lang="en-US" smtClean="0"/>
              <a:pPr/>
              <a:t>8/19/18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3538-B99F-264C-8CA3-C4D802B12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80A3-C997-D149-A008-5BE464E8FE8C}" type="datetimeFigureOut">
              <a:rPr lang="en-US" smtClean="0"/>
              <a:pPr/>
              <a:t>8/19/18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3538-B99F-264C-8CA3-C4D802B12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80A3-C997-D149-A008-5BE464E8FE8C}" type="datetimeFigureOut">
              <a:rPr lang="en-US" smtClean="0"/>
              <a:pPr/>
              <a:t>8/19/18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3538-B99F-264C-8CA3-C4D802B12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480A3-C997-D149-A008-5BE464E8FE8C}" type="datetimeFigureOut">
              <a:rPr lang="en-US" smtClean="0"/>
              <a:pPr/>
              <a:t>8/19/18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3538-B99F-264C-8CA3-C4D802B12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480A3-C997-D149-A008-5BE464E8FE8C}" type="datetimeFigureOut">
              <a:rPr lang="en-US" smtClean="0"/>
              <a:pPr/>
              <a:t>8/19/18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B3538-B99F-264C-8CA3-C4D802B128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725683"/>
              </p:ext>
            </p:extLst>
          </p:nvPr>
        </p:nvGraphicFramePr>
        <p:xfrm>
          <a:off x="138800" y="4275"/>
          <a:ext cx="8843876" cy="7200435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89353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0"/>
                    </a:ext>
                  </a:extLst>
                </a:gridCol>
                <a:gridCol w="1379423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1"/>
                    </a:ext>
                  </a:extLst>
                </a:gridCol>
                <a:gridCol w="1768775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2"/>
                    </a:ext>
                  </a:extLst>
                </a:gridCol>
                <a:gridCol w="1768775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3"/>
                    </a:ext>
                  </a:extLst>
                </a:gridCol>
                <a:gridCol w="1768775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4"/>
                    </a:ext>
                  </a:extLst>
                </a:gridCol>
                <a:gridCol w="1768775">
                  <a:extLst>
                    <a:ext uri="{9D8B030D-6E8A-4147-A177-3AD203B41FA5}">
                      <a16:col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20005"/>
                    </a:ext>
                  </a:extLst>
                </a:gridCol>
              </a:tblGrid>
              <a:tr h="278118">
                <a:tc gridSpan="2">
                  <a:txBody>
                    <a:bodyPr/>
                    <a:lstStyle/>
                    <a:p>
                      <a:pPr algn="ctr"/>
                      <a:endParaRPr lang="en-US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KBPinkLipgloss"/>
                          <a:cs typeface="KBPinkLipgloss"/>
                        </a:rPr>
                        <a:t>Monday</a:t>
                      </a:r>
                      <a:endParaRPr lang="en-US" sz="14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KBPinkLipgloss"/>
                          <a:cs typeface="KBPinkLipgloss"/>
                        </a:rPr>
                        <a:t>Tuesday</a:t>
                      </a:r>
                      <a:endParaRPr lang="en-US" sz="14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KBPinkLipgloss"/>
                          <a:cs typeface="KBPinkLipgloss"/>
                        </a:rPr>
                        <a:t>Wednesday</a:t>
                      </a:r>
                      <a:endParaRPr lang="en-US" sz="14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KBPinkLipgloss"/>
                          <a:cs typeface="KBPinkLipgloss"/>
                        </a:rPr>
                        <a:t>Thursday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0"/>
                  </a:ext>
                </a:extLst>
              </a:tr>
              <a:tr h="3662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8:00 – 8:15</a:t>
                      </a:r>
                      <a:endParaRPr lang="en-US" sz="10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Morning Work,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Lunch Count, &amp; Attendance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Morning Work,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Lunch Count, &amp; Attendance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Morning Work,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Lunch Count, &amp; Attendance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Morning Work,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Lunch Count, &amp; Attendance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1"/>
                  </a:ext>
                </a:extLst>
              </a:tr>
              <a:tr h="366292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8:15 – 8:40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**Bathroom Break at 8:40**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Morning Meeting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(Calendar,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Etc)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Morning Meeting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(Calendar,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Etc)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Morning Meeting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(Calendar,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Etc)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Morning Meeting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(Calendar,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Etc)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2"/>
                  </a:ext>
                </a:extLst>
              </a:tr>
              <a:tr h="2384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8:45 – 9:15</a:t>
                      </a:r>
                      <a:endParaRPr lang="en-US" sz="10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Computers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C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Music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C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Computers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CC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Music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C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3"/>
                  </a:ext>
                </a:extLst>
              </a:tr>
              <a:tr h="24854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9:15 – 9:30</a:t>
                      </a:r>
                      <a:endParaRPr lang="en-US" sz="10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Shared Reading / Poetry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Shared Reading / Poetry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Shared Reading / Poetry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Shared Reading / Poetry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4"/>
                  </a:ext>
                </a:extLst>
              </a:tr>
              <a:tr h="33011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9:30 – 9:55</a:t>
                      </a:r>
                      <a:endParaRPr lang="en-US" sz="10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Word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Word &amp; Phonics</a:t>
                      </a:r>
                    </a:p>
                    <a:p>
                      <a:pPr algn="ctr"/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(Letters, Sight Words, </a:t>
                      </a:r>
                      <a:r>
                        <a:rPr lang="en-US" sz="800" baseline="0" dirty="0" err="1" smtClean="0">
                          <a:latin typeface="KBPinkLipgloss"/>
                          <a:cs typeface="KBPinkLipgloss"/>
                        </a:rPr>
                        <a:t>KinderPhonics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)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Word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Word &amp; Phonics</a:t>
                      </a:r>
                    </a:p>
                    <a:p>
                      <a:pPr algn="ctr"/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(Letters, Sight Words, </a:t>
                      </a:r>
                      <a:r>
                        <a:rPr lang="en-US" sz="800" baseline="0" dirty="0" err="1" smtClean="0">
                          <a:latin typeface="KBPinkLipgloss"/>
                          <a:cs typeface="KBPinkLipgloss"/>
                        </a:rPr>
                        <a:t>KinderPhonics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)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Word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Word &amp; Phonics</a:t>
                      </a:r>
                    </a:p>
                    <a:p>
                      <a:pPr algn="ctr"/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(Letters, Sight Words, </a:t>
                      </a:r>
                      <a:r>
                        <a:rPr lang="en-US" sz="800" baseline="0" dirty="0" err="1" smtClean="0">
                          <a:latin typeface="KBPinkLipgloss"/>
                          <a:cs typeface="KBPinkLipgloss"/>
                        </a:rPr>
                        <a:t>KinderPhonics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)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Word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Word &amp; Phonics</a:t>
                      </a:r>
                    </a:p>
                    <a:p>
                      <a:pPr algn="ctr"/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(Letters, Sight Words, </a:t>
                      </a:r>
                      <a:r>
                        <a:rPr lang="en-US" sz="800" baseline="0" dirty="0" err="1" smtClean="0">
                          <a:latin typeface="KBPinkLipgloss"/>
                          <a:cs typeface="KBPinkLipgloss"/>
                        </a:rPr>
                        <a:t>KinderPhonics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)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5"/>
                  </a:ext>
                </a:extLst>
              </a:tr>
              <a:tr h="447009">
                <a:tc rowSpan="3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Reading Workshop</a:t>
                      </a:r>
                      <a:endParaRPr lang="en-US" sz="1000" dirty="0">
                        <a:latin typeface="KBPinkLipgloss"/>
                        <a:cs typeface="KBPinkLipgloss"/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9:55</a:t>
                      </a:r>
                      <a:r>
                        <a:rPr lang="en-US" sz="1000" baseline="0" dirty="0" smtClean="0">
                          <a:latin typeface="KBPinkLipgloss"/>
                          <a:cs typeface="KBPinkLipgloss"/>
                        </a:rPr>
                        <a:t> – 10:20</a:t>
                      </a:r>
                      <a:endParaRPr lang="en-US" sz="10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Reading Workshop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Mini-Lesson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Whol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e Group Instruction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Reading Workshop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 Mini-Lesson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Whol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e Group Instruction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Reading Workshop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 Mini-Lesson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Whol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e Group Instruction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Reading Workshop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Mini-Lesson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Whol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e Group Instruction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6"/>
                  </a:ext>
                </a:extLst>
              </a:tr>
              <a:tr h="330115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10:20 – 10:50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Guided Reading /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Literacy Centers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Guided Reading /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Literacy Centers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Guided Reading /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Literacy Centers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Guided Reading / 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Literacy Centers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7"/>
                  </a:ext>
                </a:extLst>
              </a:tr>
              <a:tr h="359862"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smtClean="0">
                          <a:latin typeface="KBPinkLipgloss"/>
                          <a:cs typeface="KBPinkLipgloss"/>
                        </a:rPr>
                        <a:t>10:50</a:t>
                      </a:r>
                      <a:r>
                        <a:rPr lang="en-US" sz="1000" baseline="0" smtClean="0">
                          <a:latin typeface="KBPinkLipgloss"/>
                          <a:cs typeface="KBPinkLipgloss"/>
                        </a:rPr>
                        <a:t> </a:t>
                      </a:r>
                      <a:r>
                        <a:rPr lang="en-US" sz="1000" baseline="0" dirty="0" smtClean="0">
                          <a:latin typeface="KBPinkLipgloss"/>
                          <a:cs typeface="KBPinkLipgloss"/>
                        </a:rPr>
                        <a:t>– 11:00</a:t>
                      </a:r>
                      <a:endParaRPr lang="en-US" sz="10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Book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Baggies/</a:t>
                      </a:r>
                      <a:endParaRPr lang="en-US" sz="800" baseline="0" dirty="0" smtClean="0">
                        <a:latin typeface="KBPinkLipgloss"/>
                        <a:cs typeface="KBPinkLipgloss"/>
                      </a:endParaRPr>
                    </a:p>
                    <a:p>
                      <a:pPr algn="ctr"/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Individual Reading Conferences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Book Baggies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/</a:t>
                      </a:r>
                      <a:endParaRPr lang="en-US" sz="800" baseline="0" dirty="0" smtClean="0">
                        <a:latin typeface="KBPinkLipgloss"/>
                        <a:cs typeface="KBPinkLipgloss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Individual Reading Conferences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Book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Baggies 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/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Individual Reading Conferences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smtClean="0">
                          <a:latin typeface="KBPinkLipgloss"/>
                          <a:cs typeface="KBPinkLipgloss"/>
                        </a:rPr>
                        <a:t>Book</a:t>
                      </a:r>
                      <a:r>
                        <a:rPr lang="en-US" sz="800" baseline="0" smtClean="0">
                          <a:latin typeface="KBPinkLipgloss"/>
                          <a:cs typeface="KBPinkLipgloss"/>
                        </a:rPr>
                        <a:t> Baggies 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/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Individual Reading Conferences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8"/>
                  </a:ext>
                </a:extLst>
              </a:tr>
              <a:tr h="2485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11:00</a:t>
                      </a:r>
                      <a:r>
                        <a:rPr lang="en-US" sz="1000" baseline="0" dirty="0" smtClean="0">
                          <a:latin typeface="KBPinkLipgloss"/>
                          <a:cs typeface="KBPinkLipgloss"/>
                        </a:rPr>
                        <a:t> – 11:20</a:t>
                      </a:r>
                      <a:endParaRPr lang="en-US" sz="10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Lunch Recess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Lunch Recess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*Lunch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</a:t>
                      </a: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Recess*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Lunch Recess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09"/>
                  </a:ext>
                </a:extLst>
              </a:tr>
              <a:tr h="23154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11:20 – 11:25</a:t>
                      </a:r>
                      <a:endParaRPr lang="en-US" sz="10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Bathroom Break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Bathroom Break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Bathroom Break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Bathroom Break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0"/>
                  </a:ext>
                </a:extLst>
              </a:tr>
              <a:tr h="2485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11:25 – 11:55</a:t>
                      </a:r>
                      <a:endParaRPr lang="en-US" sz="10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Lunch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Lunch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Lunch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Lunch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1"/>
                  </a:ext>
                </a:extLst>
              </a:tr>
              <a:tr h="2485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11:55 – 12:05</a:t>
                      </a:r>
                      <a:endParaRPr lang="en-US" sz="10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Interactive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Math Notebooks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Interactive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Math Notebooks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Interactive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Math Notebooks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Interactive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Math Notebooks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2"/>
                  </a:ext>
                </a:extLst>
              </a:tr>
              <a:tr h="2485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12:05 – 12:15</a:t>
                      </a:r>
                      <a:endParaRPr lang="en-US" sz="10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Student of the Week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Read Aloud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Read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Aloud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Read Aloud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3"/>
                  </a:ext>
                </a:extLst>
              </a:tr>
              <a:tr h="187075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Math Workshop</a:t>
                      </a:r>
                    </a:p>
                  </a:txBody>
                  <a:tcPr vert="vert270"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12:15 – 12</a:t>
                      </a:r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:45</a:t>
                      </a:r>
                      <a:endParaRPr lang="en-US" sz="10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Math Whole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Group Lesson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Math Whole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Group Lesson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Math Whole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Group Lesson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Math Whole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Group Lesson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4"/>
                  </a:ext>
                </a:extLst>
              </a:tr>
              <a:tr h="187075">
                <a:tc vMerge="1">
                  <a:txBody>
                    <a:bodyPr/>
                    <a:lstStyle/>
                    <a:p>
                      <a:pPr algn="ctr"/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12</a:t>
                      </a:r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:45 </a:t>
                      </a:r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– 1:00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**Bathroom Break at 12:55**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Math Stations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Math Stations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Math Stations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Math Stations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5"/>
                  </a:ext>
                </a:extLst>
              </a:tr>
              <a:tr h="32780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1:00</a:t>
                      </a:r>
                      <a:r>
                        <a:rPr lang="en-US" sz="1000" baseline="0" dirty="0" smtClean="0">
                          <a:latin typeface="KBPinkLipgloss"/>
                          <a:cs typeface="KBPinkLipgloss"/>
                        </a:rPr>
                        <a:t> – 1:30</a:t>
                      </a:r>
                      <a:endParaRPr lang="en-US" sz="10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PE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C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Kinder Social Skills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PE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C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Reading Buddies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1:00 – 1:25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C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6"/>
                  </a:ext>
                </a:extLst>
              </a:tr>
              <a:tr h="23840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1:30 – 2:00</a:t>
                      </a:r>
                      <a:endParaRPr lang="en-US" sz="10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Kinder Writing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Kinder Writing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Kinder Writing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Kinder Writing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7"/>
                  </a:ext>
                </a:extLst>
              </a:tr>
              <a:tr h="2485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2:00 – 2:10</a:t>
                      </a:r>
                      <a:endParaRPr lang="en-US" sz="10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Afternoon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Recess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Afternoon Recess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*Afternoon Recess*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Afternoon Recess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E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8"/>
                  </a:ext>
                </a:extLst>
              </a:tr>
              <a:tr h="2485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2:10 – 2:30</a:t>
                      </a:r>
                      <a:endParaRPr lang="en-US" sz="10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Snack &amp;Rest Time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Snack &amp;Rest Time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Snack &amp;Rest Time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Snack &amp;Rest Time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19"/>
                  </a:ext>
                </a:extLst>
              </a:tr>
              <a:tr h="327806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2:30 – 3:00</a:t>
                      </a:r>
                      <a:endParaRPr lang="en-US" sz="10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Content Workshop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(Mystery Science</a:t>
                      </a: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/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Kinder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</a:t>
                      </a: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Social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Studies)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Library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CC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Content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Workshop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(Mystery Science</a:t>
                      </a: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/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Kinder Social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Studies)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Counseling / Art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C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20"/>
                  </a:ext>
                </a:extLst>
              </a:tr>
              <a:tr h="2485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3:00</a:t>
                      </a:r>
                      <a:r>
                        <a:rPr lang="en-US" sz="1000" baseline="0" dirty="0" smtClean="0">
                          <a:latin typeface="KBPinkLipgloss"/>
                          <a:cs typeface="KBPinkLipgloss"/>
                        </a:rPr>
                        <a:t> – 3:15</a:t>
                      </a:r>
                      <a:endParaRPr lang="en-US" sz="10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Free Time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Free Time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Free Time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Free Time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21"/>
                  </a:ext>
                </a:extLst>
              </a:tr>
              <a:tr h="24856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KBPinkLipgloss"/>
                          <a:cs typeface="KBPinkLipgloss"/>
                        </a:rPr>
                        <a:t>3:15 – 3:20</a:t>
                      </a:r>
                      <a:endParaRPr lang="en-US" sz="10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Clean-up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and Dismiss</a:t>
                      </a:r>
                      <a:endParaRPr lang="en-US" sz="800" dirty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Clean-up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and Dismiss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Clean-up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and Dismiss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KBPinkLipgloss"/>
                          <a:cs typeface="KBPinkLipgloss"/>
                        </a:rPr>
                        <a:t>Clean-up</a:t>
                      </a:r>
                      <a:r>
                        <a:rPr lang="en-US" sz="800" baseline="0" dirty="0" smtClean="0">
                          <a:latin typeface="KBPinkLipgloss"/>
                          <a:cs typeface="KBPinkLipgloss"/>
                        </a:rPr>
                        <a:t> and Dismiss</a:t>
                      </a:r>
                      <a:endParaRPr lang="en-US" sz="800" dirty="0" smtClean="0">
                        <a:latin typeface="KBPinkLipgloss"/>
                        <a:cs typeface="KBPinkLipglos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val="1002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560</Words>
  <Application>Microsoft Macintosh PowerPoint</Application>
  <PresentationFormat>On-screen Show (4:3)</PresentationFormat>
  <Paragraphs>147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Monica Larson</dc:creator>
  <cp:lastModifiedBy>Monica Larson</cp:lastModifiedBy>
  <cp:revision>10</cp:revision>
  <cp:lastPrinted>2015-08-20T00:23:26Z</cp:lastPrinted>
  <dcterms:created xsi:type="dcterms:W3CDTF">2018-08-19T22:48:54Z</dcterms:created>
  <dcterms:modified xsi:type="dcterms:W3CDTF">2018-08-19T22:52:18Z</dcterms:modified>
</cp:coreProperties>
</file>